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71" r:id="rId3"/>
    <p:sldId id="259" r:id="rId4"/>
    <p:sldId id="270" r:id="rId5"/>
    <p:sldId id="268" r:id="rId6"/>
    <p:sldId id="273" r:id="rId7"/>
    <p:sldId id="272" r:id="rId8"/>
    <p:sldId id="257" r:id="rId9"/>
    <p:sldId id="264" r:id="rId10"/>
    <p:sldId id="284" r:id="rId11"/>
    <p:sldId id="286" r:id="rId12"/>
    <p:sldId id="282" r:id="rId13"/>
    <p:sldId id="279" r:id="rId14"/>
    <p:sldId id="262" r:id="rId15"/>
    <p:sldId id="285" r:id="rId16"/>
    <p:sldId id="278" r:id="rId17"/>
    <p:sldId id="281" r:id="rId18"/>
    <p:sldId id="266" r:id="rId19"/>
    <p:sldId id="267" r:id="rId20"/>
    <p:sldId id="288" r:id="rId21"/>
    <p:sldId id="274" r:id="rId22"/>
    <p:sldId id="277" r:id="rId23"/>
    <p:sldId id="289" r:id="rId24"/>
    <p:sldId id="287" r:id="rId25"/>
    <p:sldId id="260" r:id="rId26"/>
    <p:sldId id="261" r:id="rId27"/>
    <p:sldId id="290" r:id="rId28"/>
    <p:sldId id="265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7E020D-2528-44C3-AAAC-E809090300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821CB8-F3F8-4D96-9C58-221808B3AB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8560EA-F1CC-419E-AA12-2815E0A15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275D3-42AE-4E6F-BB0A-46A4B5E89639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65FD1E-66F6-46C0-BDCF-E0A3E6BE0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A4FE00-5B75-4B14-9C88-AD6F11CC9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EAE89-9A1C-4720-A291-0419E28900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47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70E052-70A5-4EC8-9345-4DA373FD8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3169C5-B5A5-4FB0-86AB-4BF844801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395CC5-A5C8-4C38-94AB-55F94A608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275D3-42AE-4E6F-BB0A-46A4B5E89639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919CC4-98BF-49E6-BABE-CAAFE32CE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46EE1E-4FE1-45A9-9027-84F935FB5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EAE89-9A1C-4720-A291-0419E28900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565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6FAE3-509E-4F03-A350-FDC67C369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D22491-1D65-4234-89F1-E204260F32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DF92E2-B669-44D4-8F3F-228F5D714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275D3-42AE-4E6F-BB0A-46A4B5E89639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9F3945-ECF4-4107-B671-AFF34DC28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C1B92A-24A6-4577-B978-A7CB65920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EAE89-9A1C-4720-A291-0419E28900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088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DF5168-F799-4837-AC62-E81317E22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EAEC67-E50C-4259-9BA0-C8F13E10F0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DD37C50-157F-4C35-B390-E67DCC0E2D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A0603A7-4E8D-433B-BA4C-F9A7266FD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275D3-42AE-4E6F-BB0A-46A4B5E89639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98085B3-1658-4642-9B4C-C4B6B4551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0F4AC8D-01D0-4DB6-996A-0CB5DA1CA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EAE89-9A1C-4720-A291-0419E28900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755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0F6277-35ED-47AA-8603-203A7B7FE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7DE378-172F-4781-9B86-2ECB3645B9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165AD59-8623-4801-9527-B641D59983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AAEAED1-F091-44FC-B906-F6185DC3EC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DC84043-4819-455B-8CD9-5B55896932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24CB3FD-28BA-489D-AC95-BC6C7323D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275D3-42AE-4E6F-BB0A-46A4B5E89639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3296206-4A25-4709-9DD4-22DCDE91A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DFD29CA-E01D-4C6C-A14E-643D44E9D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EAE89-9A1C-4720-A291-0419E28900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8651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180728-6820-4717-86E7-70C97E802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02FA9B4-5BFC-4B52-AABB-0FBCEE74F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275D3-42AE-4E6F-BB0A-46A4B5E89639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275E185-0D44-4620-ACD0-ED7498CB2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9131252-C553-47C3-AE56-CA79302A4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EAE89-9A1C-4720-A291-0419E28900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597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267690A-A975-4113-A2DC-E651F22CB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275D3-42AE-4E6F-BB0A-46A4B5E89639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AA007F1-8866-4024-9BA8-83A3C98BA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E1C9218-5BC5-4338-BA92-E166EC39F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EAE89-9A1C-4720-A291-0419E28900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180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AE9C92-8CDE-4638-8FF4-0FB20EEB5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AE5920-0896-49CD-965C-E7DB05D83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55DEA11-67F8-43E6-A87B-7E19D013C6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93459F9-0CD7-443F-81B2-D7647DA3C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275D3-42AE-4E6F-BB0A-46A4B5E89639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1E108D-A9A1-48C3-BD87-225210721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8FFC1CA-9F0F-407E-AF95-F803997BD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EAE89-9A1C-4720-A291-0419E28900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001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25D83E-5275-444A-A1BF-6FB7D84A2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A8D8FC1-F385-44B3-9579-00D49BDD62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03C365B-3CE3-4DAF-AE12-EC6E289B8C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55E92B-B2B8-416B-9783-4C24624E5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275D3-42AE-4E6F-BB0A-46A4B5E89639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9E493A5-1E94-487C-B8C9-44A368A61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00B451-1159-41CD-9598-36451C339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EAE89-9A1C-4720-A291-0419E28900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102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AAC05F-2F72-4EA5-A65F-E5F9E3EE4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6B7E729-6C33-4483-9A59-EBB1159D24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56C167-1842-44E4-A21B-6EF61B58A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275D3-42AE-4E6F-BB0A-46A4B5E89639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194C1C-9440-4B47-8C31-979E71C45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C0EED6-2769-4F1E-AA8A-2EB5E919E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EAE89-9A1C-4720-A291-0419E28900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77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0423AE7-341A-400A-812A-0D4682302E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F55459D-F0A8-44A3-A30D-CE2B5B80CD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78019C-666F-4D8C-BF73-ADB79F52F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275D3-42AE-4E6F-BB0A-46A4B5E89639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52C8F2-019A-49B9-90B9-2102C4185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3E445A-625A-4F85-BCC5-5E7F04346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EAE89-9A1C-4720-A291-0419E28900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399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810A24-E2C7-41B0-B283-8395C53E7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E653120-5554-4422-BDC6-FBD71CF7AE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6F8113-F263-45A4-BEEA-B408A50076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275D3-42AE-4E6F-BB0A-46A4B5E89639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09EFDF-049F-440B-B3F3-968896374B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CC72A5-FE51-4453-A926-7738AACFE7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EAE89-9A1C-4720-A291-0419E28900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876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Философские подходы к смыслу жизни человека презентация, доклад">
            <a:extLst>
              <a:ext uri="{FF2B5EF4-FFF2-40B4-BE49-F238E27FC236}">
                <a16:creationId xmlns:a16="http://schemas.microsoft.com/office/drawing/2014/main" id="{00D390F9-98F2-4CDD-BDEC-8E21E859BB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8394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Презентация &amp;quot;Философские проблемы смысла жизни&amp;quot;">
            <a:extLst>
              <a:ext uri="{FF2B5EF4-FFF2-40B4-BE49-F238E27FC236}">
                <a16:creationId xmlns:a16="http://schemas.microsoft.com/office/drawing/2014/main" id="{96523281-A370-420B-83E2-69A8CD904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938" y="0"/>
            <a:ext cx="91281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929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Философия человека. основные проблемы философской антропологии - online  presentation">
            <a:extLst>
              <a:ext uri="{FF2B5EF4-FFF2-40B4-BE49-F238E27FC236}">
                <a16:creationId xmlns:a16="http://schemas.microsoft.com/office/drawing/2014/main" id="{73C5E79D-A13E-4AB7-94FC-766C72E883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1010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2D9E25-5F10-44B5-B422-FBD9CC244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СМЫСЛ ЖИЗНИ</a:t>
            </a:r>
            <a:endParaRPr lang="ru-RU" dirty="0"/>
          </a:p>
        </p:txBody>
      </p:sp>
      <p:pic>
        <p:nvPicPr>
          <p:cNvPr id="5" name="Picture 2" descr="Презентация на тему: &amp;quot;Кафедра «Философии и психологии» Преподаватель  Л.А.Сазонова Лекция 16. Проблема смысла жизни в философии.&amp;quot;. Скачать  бесплатно и без регистрации.">
            <a:extLst>
              <a:ext uri="{FF2B5EF4-FFF2-40B4-BE49-F238E27FC236}">
                <a16:creationId xmlns:a16="http://schemas.microsoft.com/office/drawing/2014/main" id="{3A90FB71-765F-4CCF-9078-AAD43425A95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50292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Смысл и назначение человеческого бытия, Смерть и бессмертие - Сущность  человеческого бытия">
            <a:extLst>
              <a:ext uri="{FF2B5EF4-FFF2-40B4-BE49-F238E27FC236}">
                <a16:creationId xmlns:a16="http://schemas.microsoft.com/office/drawing/2014/main" id="{E953DE69-64DE-4CB0-8E81-5064F85619D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337" y="1825626"/>
            <a:ext cx="4843463" cy="4211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538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Причины поиска смысла жизни. Христианское понимание смысла жизни -  презентация онлайн">
            <a:extLst>
              <a:ext uri="{FF2B5EF4-FFF2-40B4-BE49-F238E27FC236}">
                <a16:creationId xmlns:a16="http://schemas.microsoft.com/office/drawing/2014/main" id="{F955DABC-8234-4DD4-B9F4-FB01D8EE9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827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E69BF6-A875-46E4-A73A-C55346C8787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СМЫСЛ СМЕРТИ</a:t>
            </a:r>
            <a:endParaRPr lang="ru-RU" dirty="0"/>
          </a:p>
        </p:txBody>
      </p:sp>
      <p:pic>
        <p:nvPicPr>
          <p:cNvPr id="5" name="Picture 2" descr="Презентация &amp;quot;Философские проблемы смысла жизни&amp;quot;">
            <a:extLst>
              <a:ext uri="{FF2B5EF4-FFF2-40B4-BE49-F238E27FC236}">
                <a16:creationId xmlns:a16="http://schemas.microsoft.com/office/drawing/2014/main" id="{339650E1-CDE3-42A2-95FC-C80C76135E6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4"/>
            <a:ext cx="5181600" cy="43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Презентация &amp;quot;Философские проблемы смысла жизни&amp;quot;">
            <a:extLst>
              <a:ext uri="{FF2B5EF4-FFF2-40B4-BE49-F238E27FC236}">
                <a16:creationId xmlns:a16="http://schemas.microsoft.com/office/drawing/2014/main" id="{77E2F171-15C5-49BB-99F9-592EA8FFCDF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25624"/>
            <a:ext cx="5181600" cy="4436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7919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42D36A-C471-4A17-9EE7-6D42EA837A9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СМЫСЛ БЕССМЕРТИЯ</a:t>
            </a:r>
            <a:endParaRPr lang="ru-RU" dirty="0"/>
          </a:p>
        </p:txBody>
      </p:sp>
      <p:pic>
        <p:nvPicPr>
          <p:cNvPr id="5" name="Picture 2" descr="Философия человека. основные проблемы философской антропологии - online  presentation">
            <a:extLst>
              <a:ext uri="{FF2B5EF4-FFF2-40B4-BE49-F238E27FC236}">
                <a16:creationId xmlns:a16="http://schemas.microsoft.com/office/drawing/2014/main" id="{A9D3245E-A072-418E-B45E-6B00B3CA405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5181600" cy="43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Философская антропология ФИЛОСОФСКАЯ АНТРОПОЛОГИЯ 1 природа сущность">
            <a:extLst>
              <a:ext uri="{FF2B5EF4-FFF2-40B4-BE49-F238E27FC236}">
                <a16:creationId xmlns:a16="http://schemas.microsoft.com/office/drawing/2014/main" id="{D0625E96-B14B-42A8-963D-D3797278AD6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25625"/>
            <a:ext cx="5181600" cy="43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030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Смысл жизни, смысл бытия - online presentation">
            <a:extLst>
              <a:ext uri="{FF2B5EF4-FFF2-40B4-BE49-F238E27FC236}">
                <a16:creationId xmlns:a16="http://schemas.microsoft.com/office/drawing/2014/main" id="{CA7021DE-40FF-483F-A56C-E711F2A13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5180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6A3F39-6206-4801-827F-9292EC863BE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ФИЛОСОФИЯ ДРЕВНЕГО ВОСТОКА</a:t>
            </a:r>
          </a:p>
        </p:txBody>
      </p:sp>
      <p:pic>
        <p:nvPicPr>
          <p:cNvPr id="8196" name="Picture 4" descr="Презентация на тему &amp;quot;Смысл жизни&amp;quot; - презентации по Философии">
            <a:extLst>
              <a:ext uri="{FF2B5EF4-FFF2-40B4-BE49-F238E27FC236}">
                <a16:creationId xmlns:a16="http://schemas.microsoft.com/office/drawing/2014/main" id="{9EFA3C8C-EB32-4FE6-980B-8758BD24E48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5181600" cy="43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Философский и религиозный даосизм.">
            <a:extLst>
              <a:ext uri="{FF2B5EF4-FFF2-40B4-BE49-F238E27FC236}">
                <a16:creationId xmlns:a16="http://schemas.microsoft.com/office/drawing/2014/main" id="{1F8A1A14-C260-4D44-9FD2-746453C6C91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237" y="1825625"/>
            <a:ext cx="3819525" cy="43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6960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4AEB31-F566-424B-8D37-A886A1F4B6D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КОНФУЦИЙ О СМЫСЛЕ ЖИЗНИ</a:t>
            </a:r>
          </a:p>
        </p:txBody>
      </p:sp>
      <p:pic>
        <p:nvPicPr>
          <p:cNvPr id="23554" name="Picture 2" descr="Философы китая. Философия Древнего Китая: кратко и информативно. Философия  Древней Индии и Китая Философы древнего китая">
            <a:extLst>
              <a:ext uri="{FF2B5EF4-FFF2-40B4-BE49-F238E27FC236}">
                <a16:creationId xmlns:a16="http://schemas.microsoft.com/office/drawing/2014/main" id="{73A20857-765C-4043-AB34-3A252E311AE6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Почему одни компании умеют достигать целей, а другие только планируют? Или  не предавайте свои цели. Статья. Все Тренинги .ру">
            <a:extLst>
              <a:ext uri="{FF2B5EF4-FFF2-40B4-BE49-F238E27FC236}">
                <a16:creationId xmlns:a16="http://schemas.microsoft.com/office/drawing/2014/main" id="{7C13E077-3B3D-44F6-A510-CE4EB23F1A2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202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УЧЕНИЕ О ЧЕЛОВЕКЕ 1 ПРОБЛЕМА ЧЕЛОВЕКА В ФИЛОСОФИИ">
            <a:extLst>
              <a:ext uri="{FF2B5EF4-FFF2-40B4-BE49-F238E27FC236}">
                <a16:creationId xmlns:a16="http://schemas.microsoft.com/office/drawing/2014/main" id="{024E8A19-9136-4946-9F3B-D05BFDCA9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85725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5543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A1FFF-BE1E-46C7-B1CC-23AA0FCEE3E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СОКРАТ О СМЫСЛЕ ЖИЗНИ</a:t>
            </a:r>
          </a:p>
        </p:txBody>
      </p:sp>
      <p:pic>
        <p:nvPicPr>
          <p:cNvPr id="22532" name="Picture 4" descr="Презентация к классному часу Познай самого себя 9 класс доклад, проект">
            <a:extLst>
              <a:ext uri="{FF2B5EF4-FFF2-40B4-BE49-F238E27FC236}">
                <a16:creationId xmlns:a16="http://schemas.microsoft.com/office/drawing/2014/main" id="{9933D466-0311-4CF1-9AB0-E35CD2A4C143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4" name="Picture 6" descr="Учение сократа о человеке: Сократ о человеке и человеческих ценностях">
            <a:extLst>
              <a:ext uri="{FF2B5EF4-FFF2-40B4-BE49-F238E27FC236}">
                <a16:creationId xmlns:a16="http://schemas.microsoft.com/office/drawing/2014/main" id="{78F01F25-37C7-48EB-AD7D-6086F7B0F70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414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3FD5EA-F08D-45F0-B37B-7D32DEEA04D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ПЛАТОН И АРИСТОТЕЛЬ О СМЫСЛЕ ЖИЗНИ</a:t>
            </a:r>
          </a:p>
        </p:txBody>
      </p:sp>
      <p:pic>
        <p:nvPicPr>
          <p:cNvPr id="7" name="Picture 2" descr="Презентация на тему &amp;quot;Смысл жизни&amp;quot; - презентации по Философии">
            <a:extLst>
              <a:ext uri="{FF2B5EF4-FFF2-40B4-BE49-F238E27FC236}">
                <a16:creationId xmlns:a16="http://schemas.microsoft.com/office/drawing/2014/main" id="{E26A9421-8404-4445-9181-DB49EDEA85E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Что такое доброта?">
            <a:extLst>
              <a:ext uri="{FF2B5EF4-FFF2-40B4-BE49-F238E27FC236}">
                <a16:creationId xmlns:a16="http://schemas.microsoft.com/office/drawing/2014/main" id="{08DEFD14-3C70-425C-9C96-D761565FDE8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3006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E3F644-310E-4778-8E10-78145890478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ГЕДОНИЗМ ЭПИКУРА</a:t>
            </a:r>
          </a:p>
        </p:txBody>
      </p:sp>
      <p:pic>
        <p:nvPicPr>
          <p:cNvPr id="6150" name="Picture 6" descr="Смысл жизни - online presentation">
            <a:extLst>
              <a:ext uri="{FF2B5EF4-FFF2-40B4-BE49-F238E27FC236}">
                <a16:creationId xmlns:a16="http://schemas.microsoft.com/office/drawing/2014/main" id="{BC38FE72-E423-4A06-8BE4-DA167E916B1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Учение Эпикура о преодолении страха - презентация онлайн">
            <a:extLst>
              <a:ext uri="{FF2B5EF4-FFF2-40B4-BE49-F238E27FC236}">
                <a16:creationId xmlns:a16="http://schemas.microsoft.com/office/drawing/2014/main" id="{B88BE608-A085-4DC2-A195-BE8F9045D46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25626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7880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119D7E-69D8-44FB-9535-45FD99AECEB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СМЫСЛ ЖИЗНИ В МИРОВЫХ РЕЛИГИЯХ</a:t>
            </a:r>
          </a:p>
        </p:txBody>
      </p:sp>
      <p:pic>
        <p:nvPicPr>
          <p:cNvPr id="25602" name="Picture 2" descr="основные мировые религии и их положение - Школьные Знания.com">
            <a:extLst>
              <a:ext uri="{FF2B5EF4-FFF2-40B4-BE49-F238E27FC236}">
                <a16:creationId xmlns:a16="http://schemas.microsoft.com/office/drawing/2014/main" id="{2F6ACA06-1A80-4966-B20A-F71E6260B7C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869" y="1825625"/>
            <a:ext cx="695739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4311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1B1111-1957-4DF5-83C9-714AE11ADA5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4 благородные истины буддизма</a:t>
            </a:r>
          </a:p>
        </p:txBody>
      </p:sp>
      <p:pic>
        <p:nvPicPr>
          <p:cNvPr id="17410" name="Picture 2" descr="Смысл жизни человека. - ИСТОРИЯ ФИЛОСОФИИ">
            <a:extLst>
              <a:ext uri="{FF2B5EF4-FFF2-40B4-BE49-F238E27FC236}">
                <a16:creationId xmlns:a16="http://schemas.microsoft.com/office/drawing/2014/main" id="{91CCDDEA-440E-426D-8375-0FC402A978C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2" y="1825625"/>
            <a:ext cx="518159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Буддизм - online presentation">
            <a:extLst>
              <a:ext uri="{FF2B5EF4-FFF2-40B4-BE49-F238E27FC236}">
                <a16:creationId xmlns:a16="http://schemas.microsoft.com/office/drawing/2014/main" id="{8423F0F0-48A3-4618-970C-CABF21DF333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5181600" cy="43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64485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5FF2C7-1A43-487A-AD06-14E0CA8B844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СМЫСЛ ЖИЗНИ В ХРИСТИАНСТВЕ</a:t>
            </a:r>
          </a:p>
        </p:txBody>
      </p:sp>
      <p:pic>
        <p:nvPicPr>
          <p:cNvPr id="21506" name="Picture 2" descr="Презентация на тему &amp;quot;Смысл жизни&amp;quot; - презентации по Философии">
            <a:extLst>
              <a:ext uri="{FF2B5EF4-FFF2-40B4-BE49-F238E27FC236}">
                <a16:creationId xmlns:a16="http://schemas.microsoft.com/office/drawing/2014/main" id="{48457AA4-23E9-41D5-8A72-62363E839EF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Презентация на тему &amp;quot;Смысл жизни&amp;quot; - презентации по Философии">
            <a:extLst>
              <a:ext uri="{FF2B5EF4-FFF2-40B4-BE49-F238E27FC236}">
                <a16:creationId xmlns:a16="http://schemas.microsoft.com/office/drawing/2014/main" id="{9AD3EA87-175F-4E61-9F87-32D8CEC3515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89897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C6FC31-4060-47DC-9AD8-6AD82ACD975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СМЫСЛ ЖИЗНИ В ИСЛАМЕ</a:t>
            </a:r>
          </a:p>
        </p:txBody>
      </p:sp>
      <p:pic>
        <p:nvPicPr>
          <p:cNvPr id="10244" name="Picture 4" descr="Презентация на тему &amp;quot;Смысл жизни&amp;quot; - презентации по Философии">
            <a:extLst>
              <a:ext uri="{FF2B5EF4-FFF2-40B4-BE49-F238E27FC236}">
                <a16:creationId xmlns:a16="http://schemas.microsoft.com/office/drawing/2014/main" id="{D349EEAF-C569-470F-91E3-DBC981F41FB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Смысл жизни">
            <a:extLst>
              <a:ext uri="{FF2B5EF4-FFF2-40B4-BE49-F238E27FC236}">
                <a16:creationId xmlns:a16="http://schemas.microsoft.com/office/drawing/2014/main" id="{7A70D55D-9A2B-4534-AF43-E021F2724D9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148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Урок ОРКСЭ &amp;quot;Священные книги религий мира&amp;quot;">
            <a:extLst>
              <a:ext uri="{FF2B5EF4-FFF2-40B4-BE49-F238E27FC236}">
                <a16:creationId xmlns:a16="http://schemas.microsoft.com/office/drawing/2014/main" id="{17E0E802-1EE8-4B1F-93B9-C93753513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94435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Презентация на тему: &amp;quot;Термин этика происходит от древнегреческого этос, что  означало «привычки, нравы, характеры, темпераменты, обычаи». Этим словом  передавались определённые.&amp;quot;. Скачать бесплатно и без регистрации.">
            <a:extLst>
              <a:ext uri="{FF2B5EF4-FFF2-40B4-BE49-F238E27FC236}">
                <a16:creationId xmlns:a16="http://schemas.microsoft.com/office/drawing/2014/main" id="{9A2AE154-28EF-4B4B-8D30-9FB12D83A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609" y="795130"/>
            <a:ext cx="7931426" cy="514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3040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685CA4-3A97-44ED-AD64-EEF9DAA0E38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4000" b="1" dirty="0"/>
              <a:t>ЭКЗИСТЕНЦИАЛИЗМ – ФИЛОСОФИЯ СУЩЕСТВОВАНИЯ</a:t>
            </a:r>
          </a:p>
        </p:txBody>
      </p:sp>
      <p:pic>
        <p:nvPicPr>
          <p:cNvPr id="14338" name="Picture 2" descr="Современная западная философия: иррационализм, философия жизни,  экзистенциализм, психоанализ - презентация онлайн">
            <a:extLst>
              <a:ext uri="{FF2B5EF4-FFF2-40B4-BE49-F238E27FC236}">
                <a16:creationId xmlns:a16="http://schemas.microsoft.com/office/drawing/2014/main" id="{2F26BBA4-54B9-4F42-A612-E83F5D9DCB9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Экзистенциализм. Философия существования презентация, доклад">
            <a:extLst>
              <a:ext uri="{FF2B5EF4-FFF2-40B4-BE49-F238E27FC236}">
                <a16:creationId xmlns:a16="http://schemas.microsoft.com/office/drawing/2014/main" id="{13F6779D-0D17-4C0F-A3B6-A4672C1129E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524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EA4982-E1F7-4542-AC01-0BE8BDD6A95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ОСНОВНЫЕ ПРОБЛЕМЫ ЭКЗИСТЕНЦИАЛИЗМА</a:t>
            </a:r>
          </a:p>
        </p:txBody>
      </p:sp>
      <p:pic>
        <p:nvPicPr>
          <p:cNvPr id="5" name="Picture 4" descr="Презентация на тему &amp;quot;Смысл жизни&amp;quot; - презентации по Философии">
            <a:extLst>
              <a:ext uri="{FF2B5EF4-FFF2-40B4-BE49-F238E27FC236}">
                <a16:creationId xmlns:a16="http://schemas.microsoft.com/office/drawing/2014/main" id="{728A2652-768B-456A-B838-8C5BB8918B1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Презентация по теме Философия экзистенциализма">
            <a:extLst>
              <a:ext uri="{FF2B5EF4-FFF2-40B4-BE49-F238E27FC236}">
                <a16:creationId xmlns:a16="http://schemas.microsoft.com/office/drawing/2014/main" id="{88D2AE77-6890-4ABE-9FC7-C2F25E1568B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9988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C89FD7-40B3-478A-8275-C249FB19983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ЖАН ПОЛЬ САРТР О СМЫСЛЕ ЖИЗНИ</a:t>
            </a:r>
          </a:p>
        </p:txBody>
      </p:sp>
      <p:pic>
        <p:nvPicPr>
          <p:cNvPr id="28674" name="Picture 2" descr="Жан-Поль Сартр - презентация онлайн">
            <a:extLst>
              <a:ext uri="{FF2B5EF4-FFF2-40B4-BE49-F238E27FC236}">
                <a16:creationId xmlns:a16="http://schemas.microsoft.com/office/drawing/2014/main" id="{415CF41E-9430-43A5-B11B-4F97D4B5D848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69" y="1825625"/>
            <a:ext cx="5181600" cy="43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6" name="Picture 4" descr="Жан Поль Сартр цитата: Жизнь приобретает смысл, если мы сами придаем...">
            <a:extLst>
              <a:ext uri="{FF2B5EF4-FFF2-40B4-BE49-F238E27FC236}">
                <a16:creationId xmlns:a16="http://schemas.microsoft.com/office/drawing/2014/main" id="{08E643D2-C793-43BC-B713-65FED1994DD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047461"/>
            <a:ext cx="4876800" cy="3697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3186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661D64-005F-4912-849B-ABA529B1FB6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200" b="1" dirty="0"/>
              <a:t>Абсурдизм («философия абсурда») — система философских взглядов, развившаяся из экзистенциализма, в рамках которой утверждается отсутствие смысла человеческого бытия (абсурдность человеческого </a:t>
            </a:r>
            <a:r>
              <a:rPr lang="ru-RU" sz="2000" b="1" dirty="0"/>
              <a:t>существования).</a:t>
            </a:r>
          </a:p>
        </p:txBody>
      </p:sp>
      <p:pic>
        <p:nvPicPr>
          <p:cNvPr id="26626" name="Picture 2" descr="НЕКЛАССИЧЕСКАЯ ФИЛОСОФИЯ А ШОПЕНГАУЭР Ф НИЦШЕ Что">
            <a:extLst>
              <a:ext uri="{FF2B5EF4-FFF2-40B4-BE49-F238E27FC236}">
                <a16:creationId xmlns:a16="http://schemas.microsoft.com/office/drawing/2014/main" id="{F6D3D8CB-13BD-46A5-809C-35FE131D72A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2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 descr="Жизни не стоит придавать смысла, ибо это неизбежно приведет к выводу о том,  что жить не стоит.">
            <a:extLst>
              <a:ext uri="{FF2B5EF4-FFF2-40B4-BE49-F238E27FC236}">
                <a16:creationId xmlns:a16="http://schemas.microsoft.com/office/drawing/2014/main" id="{6CE9C2AE-1D39-466E-98B3-27FB5647E868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1064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91821F-0C1E-4AD0-B4D8-BB969353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149"/>
            <a:ext cx="10515600" cy="1686476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2700" b="1" dirty="0"/>
              <a:t>«У человека можно отнять все, кроме одной вещи — последняя из человеческих свобод — это возможность самостоятельно выбирать, как относится к тем или иным обстоятельствам».</a:t>
            </a:r>
            <a:br>
              <a:rPr lang="ru-RU" b="1" dirty="0"/>
            </a:br>
            <a:endParaRPr lang="ru-RU" b="1" dirty="0"/>
          </a:p>
        </p:txBody>
      </p:sp>
      <p:pic>
        <p:nvPicPr>
          <p:cNvPr id="4098" name="Picture 2" descr="Идеи Виктора Франкла - &amp;quot;Страдания от бессмысленности жизни&amp;quot; и &amp;quot;Человек в  поисках смысла&amp;quot;: ganibaev — LiveJournal">
            <a:extLst>
              <a:ext uri="{FF2B5EF4-FFF2-40B4-BE49-F238E27FC236}">
                <a16:creationId xmlns:a16="http://schemas.microsoft.com/office/drawing/2014/main" id="{027A30A3-793D-4E22-ABBA-41397AF13EC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5181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Виктор Франкл Человек в поисках смысла, цена 120 грн. - Prom.ua  (ID#558239523)">
            <a:extLst>
              <a:ext uri="{FF2B5EF4-FFF2-40B4-BE49-F238E27FC236}">
                <a16:creationId xmlns:a16="http://schemas.microsoft.com/office/drawing/2014/main" id="{0A94172A-4463-4FA7-8FDF-39E7A1858AB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410" y="1825625"/>
            <a:ext cx="3185179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4842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6DACA9-1794-486E-B8B2-088C493FB73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 descr="Презентация на тему: &amp;quot;На тему: Направленность и ценностные ориентации  личности Презентация к проектной работе.&amp;quot;. Скачать бесплатно и без  регистрации.">
            <a:extLst>
              <a:ext uri="{FF2B5EF4-FFF2-40B4-BE49-F238E27FC236}">
                <a16:creationId xmlns:a16="http://schemas.microsoft.com/office/drawing/2014/main" id="{C37A5AE6-4A05-446A-84A5-18D9AD797DF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50292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Виктор Франкл цитаты (119 цитат, страница 3) | Цитаты известных личностей">
            <a:extLst>
              <a:ext uri="{FF2B5EF4-FFF2-40B4-BE49-F238E27FC236}">
                <a16:creationId xmlns:a16="http://schemas.microsoft.com/office/drawing/2014/main" id="{FE21FF00-8242-41A6-B1EE-5651D394DD4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331" y="1825625"/>
            <a:ext cx="435133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6772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Надо любить жизнь больше, чем смысл жизни.">
            <a:extLst>
              <a:ext uri="{FF2B5EF4-FFF2-40B4-BE49-F238E27FC236}">
                <a16:creationId xmlns:a16="http://schemas.microsoft.com/office/drawing/2014/main" id="{97A535FD-9065-4178-BE63-0A69DAAFC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75" y="844420"/>
            <a:ext cx="8096250" cy="5169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55972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Презентация на тему &amp;quot;ФИЛОСОФСКАЯ АНТРОПОЛОГИЯ&amp;quot; - презентации по Философии">
            <a:extLst>
              <a:ext uri="{FF2B5EF4-FFF2-40B4-BE49-F238E27FC236}">
                <a16:creationId xmlns:a16="http://schemas.microsoft.com/office/drawing/2014/main" id="{A6DD3403-4147-4A1D-91D9-BD40BABAA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1430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23058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</TotalTime>
  <Words>117</Words>
  <Application>Microsoft Office PowerPoint</Application>
  <PresentationFormat>Широкоэкранный</PresentationFormat>
  <Paragraphs>17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СМЫСЛ ЖИЗНИ</vt:lpstr>
      <vt:lpstr>Презентация PowerPoint</vt:lpstr>
      <vt:lpstr>СМЫСЛ СМЕРТИ</vt:lpstr>
      <vt:lpstr>СМЫСЛ БЕССМЕРТИЯ</vt:lpstr>
      <vt:lpstr>Презентация PowerPoint</vt:lpstr>
      <vt:lpstr>ФИЛОСОФИЯ ДРЕВНЕГО ВОСТОКА</vt:lpstr>
      <vt:lpstr>КОНФУЦИЙ О СМЫСЛЕ ЖИЗНИ</vt:lpstr>
      <vt:lpstr>Презентация PowerPoint</vt:lpstr>
      <vt:lpstr>СОКРАТ О СМЫСЛЕ ЖИЗНИ</vt:lpstr>
      <vt:lpstr>ПЛАТОН И АРИСТОТЕЛЬ О СМЫСЛЕ ЖИЗНИ</vt:lpstr>
      <vt:lpstr>ГЕДОНИЗМ ЭПИКУРА</vt:lpstr>
      <vt:lpstr>СМЫСЛ ЖИЗНИ В МИРОВЫХ РЕЛИГИЯХ</vt:lpstr>
      <vt:lpstr>4 благородные истины буддизма</vt:lpstr>
      <vt:lpstr>СМЫСЛ ЖИЗНИ В ХРИСТИАНСТВЕ</vt:lpstr>
      <vt:lpstr>СМЫСЛ ЖИЗНИ В ИСЛАМЕ</vt:lpstr>
      <vt:lpstr>Презентация PowerPoint</vt:lpstr>
      <vt:lpstr>Презентация PowerPoint</vt:lpstr>
      <vt:lpstr>ЭКЗИСТЕНЦИАЛИЗМ – ФИЛОСОФИЯ СУЩЕСТВОВАНИЯ</vt:lpstr>
      <vt:lpstr>ОСНОВНЫЕ ПРОБЛЕМЫ ЭКЗИСТЕНЦИАЛИЗМА</vt:lpstr>
      <vt:lpstr>ЖАН ПОЛЬ САРТР О СМЫСЛЕ ЖИЗНИ</vt:lpstr>
      <vt:lpstr>Абсурдизм («философия абсурда») — система философских взглядов, развившаяся из экзистенциализма, в рамках которой утверждается отсутствие смысла человеческого бытия (абсурдность человеческого существования).</vt:lpstr>
      <vt:lpstr>«У человека можно отнять все, кроме одной вещи — последняя из человеческих свобод — это возможность самостоятельно выбирать, как относится к тем или иным обстоятельствам».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51</cp:revision>
  <dcterms:created xsi:type="dcterms:W3CDTF">2021-10-26T03:47:26Z</dcterms:created>
  <dcterms:modified xsi:type="dcterms:W3CDTF">2021-10-27T04:39:43Z</dcterms:modified>
</cp:coreProperties>
</file>